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6" r:id="rId9"/>
    <p:sldId id="267" r:id="rId10"/>
    <p:sldId id="264" r:id="rId11"/>
    <p:sldId id="265" r:id="rId12"/>
    <p:sldId id="268" r:id="rId13"/>
    <p:sldId id="269" r:id="rId14"/>
    <p:sldId id="270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урока: </a:t>
            </a:r>
            <a:r>
              <a:rPr lang="ru-RU" b="1" i="1" dirty="0" smtClean="0"/>
              <a:t>«Сложноподчиненные предложения с несколькими придаточными»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 учитель русского языка </a:t>
            </a:r>
            <a:r>
              <a:rPr lang="ru-RU" dirty="0" err="1" smtClean="0"/>
              <a:t>Лушкина</a:t>
            </a:r>
            <a:r>
              <a:rPr lang="ru-RU" dirty="0" smtClean="0"/>
              <a:t> Л.А.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Цели урока: объяснение нового учебного материала на основе полученных ранее знаний и умений учащихся; развитие аналитического мышления; воспитание толерантности, умения работать в группе; подготовка к ГИА.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Задачи урока:</a:t>
            </a:r>
          </a:p>
          <a:p>
            <a:r>
              <a:rPr lang="ru-RU" dirty="0" smtClean="0"/>
              <a:t>- активизировать знания по общей теме;</a:t>
            </a:r>
          </a:p>
          <a:p>
            <a:r>
              <a:rPr lang="ru-RU" dirty="0" smtClean="0"/>
              <a:t>- проверить умения определять виды придаточных предложений;</a:t>
            </a:r>
          </a:p>
          <a:p>
            <a:r>
              <a:rPr lang="ru-RU" dirty="0" smtClean="0"/>
              <a:t>- дать понятие о видах подчинения в СПП с несколькими придаточными;</a:t>
            </a:r>
          </a:p>
          <a:p>
            <a:r>
              <a:rPr lang="ru-RU" dirty="0" smtClean="0"/>
              <a:t>- познакомить с особенностями пунктуации в них;</a:t>
            </a:r>
          </a:p>
          <a:p>
            <a:r>
              <a:rPr lang="ru-RU" dirty="0" smtClean="0"/>
              <a:t>- научить составлять схемы сложноподчиненных предложений с разными видами подчинения.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Лингвистическая разминка</a:t>
            </a:r>
            <a:endParaRPr lang="ru-RU" dirty="0" smtClean="0"/>
          </a:p>
          <a:p>
            <a:r>
              <a:rPr lang="ru-RU" dirty="0" smtClean="0"/>
              <a:t>Начнём работу с повторения изученного. Перед вами на слайде предложение.</a:t>
            </a:r>
          </a:p>
          <a:p>
            <a:r>
              <a:rPr lang="ru-RU" i="1" dirty="0" smtClean="0"/>
              <a:t>Желая выделить мысль, привести слова в правильное соотношение и дать фразе лёгкость и правильное звучание, надо использовать знаки препинания. (Устно)</a:t>
            </a:r>
            <a:endParaRPr lang="ru-RU" dirty="0" smtClean="0"/>
          </a:p>
          <a:p>
            <a:r>
              <a:rPr lang="ru-RU" dirty="0" smtClean="0"/>
              <a:t>1 Замените слово ПРАВИЛЬНОЕ синонимом (верное, необходимое).</a:t>
            </a:r>
          </a:p>
          <a:p>
            <a:r>
              <a:rPr lang="ru-RU" dirty="0" smtClean="0"/>
              <a:t>2 Подберите антоним к слову лёгкость (тяжесть).</a:t>
            </a:r>
          </a:p>
          <a:p>
            <a:r>
              <a:rPr lang="ru-RU" dirty="0" smtClean="0"/>
              <a:t>3 Назовите слово с орфограммой: «Приставка при- пишется, если имеет значения: присоединение, приближение, близость, неполнота действия, прибавление» (привести).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b="1" dirty="0" smtClean="0"/>
              <a:t> </a:t>
            </a:r>
            <a:r>
              <a:rPr lang="ru-RU" sz="7400" b="1" dirty="0" smtClean="0"/>
              <a:t>Выборочный диктант.</a:t>
            </a:r>
            <a:endParaRPr lang="ru-RU" sz="7400" dirty="0" smtClean="0"/>
          </a:p>
          <a:p>
            <a:r>
              <a:rPr lang="ru-RU" sz="5000" dirty="0" smtClean="0"/>
              <a:t>Вашему вниманию предлагаются утверждения, которые могут быть правильными или ошибочными. Ответьте на вопросы «да» или «нет», выставляя крестики на листочек.</a:t>
            </a:r>
          </a:p>
          <a:p>
            <a:r>
              <a:rPr lang="ru-RU" sz="5000" dirty="0" smtClean="0"/>
              <a:t>В слове </a:t>
            </a:r>
            <a:r>
              <a:rPr lang="ru-RU" sz="5000" b="1" dirty="0" smtClean="0"/>
              <a:t>«съешь»</a:t>
            </a:r>
            <a:r>
              <a:rPr lang="ru-RU" sz="5000" dirty="0" smtClean="0"/>
              <a:t> 5 букв и 4 звука. ДА.</a:t>
            </a:r>
          </a:p>
          <a:p>
            <a:r>
              <a:rPr lang="ru-RU" sz="5000" dirty="0" smtClean="0"/>
              <a:t>Слово </a:t>
            </a:r>
            <a:r>
              <a:rPr lang="ru-RU" sz="5000" b="1" dirty="0" smtClean="0"/>
              <a:t>«вознаграждение»</a:t>
            </a:r>
            <a:r>
              <a:rPr lang="ru-RU" sz="5000" dirty="0" smtClean="0"/>
              <a:t> образовано суффиксальным способом? ДА.</a:t>
            </a:r>
          </a:p>
          <a:p>
            <a:r>
              <a:rPr lang="ru-RU" sz="5000" dirty="0" smtClean="0"/>
              <a:t>Можно ли от глагола </a:t>
            </a:r>
            <a:r>
              <a:rPr lang="ru-RU" sz="5000" b="1" dirty="0" smtClean="0"/>
              <a:t>«разбить»</a:t>
            </a:r>
            <a:r>
              <a:rPr lang="ru-RU" sz="5000" dirty="0" smtClean="0"/>
              <a:t> образовать причастие с суффиксом -</a:t>
            </a:r>
            <a:r>
              <a:rPr lang="ru-RU" sz="5000" dirty="0" err="1" smtClean="0"/>
              <a:t>ущ</a:t>
            </a:r>
            <a:r>
              <a:rPr lang="ru-RU" sz="5000" dirty="0" smtClean="0"/>
              <a:t>- или -</a:t>
            </a:r>
            <a:r>
              <a:rPr lang="ru-RU" sz="5000" dirty="0" err="1" smtClean="0"/>
              <a:t>ющ</a:t>
            </a:r>
            <a:r>
              <a:rPr lang="ru-RU" sz="5000" dirty="0" smtClean="0"/>
              <a:t>-? НЕТ.</a:t>
            </a:r>
          </a:p>
          <a:p>
            <a:r>
              <a:rPr lang="ru-RU" sz="5000" dirty="0" smtClean="0"/>
              <a:t>В данном сочетании слов </a:t>
            </a:r>
            <a:r>
              <a:rPr lang="ru-RU" sz="5000" b="1" dirty="0" smtClean="0"/>
              <a:t>«</a:t>
            </a:r>
            <a:r>
              <a:rPr lang="ru-RU" sz="5000" b="1" dirty="0" err="1" smtClean="0"/>
              <a:t>порватая</a:t>
            </a:r>
            <a:r>
              <a:rPr lang="ru-RU" sz="5000" b="1" dirty="0" smtClean="0"/>
              <a:t> куртка»</a:t>
            </a:r>
            <a:r>
              <a:rPr lang="ru-RU" sz="5000" dirty="0" smtClean="0"/>
              <a:t> есть грамматическая ошибка. ДА.</a:t>
            </a:r>
          </a:p>
          <a:p>
            <a:r>
              <a:rPr lang="ru-RU" sz="5000" dirty="0" smtClean="0"/>
              <a:t>В сочетании </a:t>
            </a:r>
            <a:r>
              <a:rPr lang="ru-RU" sz="5000" b="1" dirty="0" smtClean="0"/>
              <a:t>«бабочка капустница»</a:t>
            </a:r>
            <a:r>
              <a:rPr lang="ru-RU" sz="5000" dirty="0" smtClean="0"/>
              <a:t> используется связь ПРИМЫКАНИЕ? НЕТ.</a:t>
            </a:r>
          </a:p>
          <a:p>
            <a:r>
              <a:rPr lang="ru-RU" sz="5000" dirty="0" smtClean="0"/>
              <a:t>В данном предложении «Было слышно, как где-то играли на гитаре и нестройные голоса пели, перевирая мелодию» 3 грамматические основы? ДА.</a:t>
            </a:r>
          </a:p>
          <a:p>
            <a:r>
              <a:rPr lang="ru-RU" sz="5000" dirty="0" smtClean="0"/>
              <a:t>В данном предложении «Помещение было </a:t>
            </a:r>
            <a:r>
              <a:rPr lang="ru-RU" sz="5000" b="1" dirty="0" smtClean="0"/>
              <a:t>сыро</a:t>
            </a:r>
            <a:r>
              <a:rPr lang="ru-RU" sz="5000" dirty="0" smtClean="0"/>
              <a:t> и </a:t>
            </a:r>
            <a:r>
              <a:rPr lang="ru-RU" sz="5000" b="1" dirty="0" smtClean="0"/>
              <a:t>грязно</a:t>
            </a:r>
            <a:r>
              <a:rPr lang="ru-RU" sz="5000" dirty="0" smtClean="0"/>
              <a:t>» выделенные слова являются наречиями? НЕТ.</a:t>
            </a:r>
          </a:p>
          <a:p>
            <a:r>
              <a:rPr lang="ru-RU" sz="5000" dirty="0" smtClean="0"/>
              <a:t>Есть ли ошибка в данном сочетании «более восьмисот человек». НЕТ.</a:t>
            </a:r>
          </a:p>
          <a:p>
            <a:r>
              <a:rPr lang="ru-RU" sz="5000" dirty="0" smtClean="0"/>
              <a:t>Лексическое значение данного слова сформулировано верно? </a:t>
            </a:r>
            <a:r>
              <a:rPr lang="ru-RU" sz="5000" b="1" dirty="0" smtClean="0"/>
              <a:t>Демонстрировать</a:t>
            </a:r>
            <a:r>
              <a:rPr lang="ru-RU" sz="5000" dirty="0" smtClean="0"/>
              <a:t> – выйти на демонстрацию. НЕТ.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Запишите предложение, расставьте знаки препинания. Определите главное и придаточные предложения, задайте вопросы, постройте схему.</a:t>
            </a:r>
          </a:p>
          <a:p>
            <a:r>
              <a:rPr lang="ru-RU" dirty="0" smtClean="0"/>
              <a:t>1 карточка:</a:t>
            </a:r>
            <a:r>
              <a:rPr lang="ru-RU" i="1" dirty="0" smtClean="0"/>
              <a:t> Я хорошо помню, как мы шли по тропинке, как она постепенно стала петлять, как я нашёл грибное место и отстал от друзей.</a:t>
            </a:r>
            <a:endParaRPr lang="ru-RU" dirty="0" smtClean="0"/>
          </a:p>
          <a:p>
            <a:r>
              <a:rPr lang="ru-RU" dirty="0" smtClean="0"/>
              <a:t>2 карточка: </a:t>
            </a:r>
            <a:r>
              <a:rPr lang="ru-RU" i="1" dirty="0" smtClean="0"/>
              <a:t>Было уже совсем темно, когда мы добрались до лагеря, что бы переночевать и утром двинуться дальше.</a:t>
            </a:r>
            <a:endParaRPr lang="ru-RU" dirty="0" smtClean="0"/>
          </a:p>
          <a:p>
            <a:r>
              <a:rPr lang="ru-RU" dirty="0" smtClean="0"/>
              <a:t>3 карточка: </a:t>
            </a:r>
            <a:r>
              <a:rPr lang="ru-RU" i="1" dirty="0" smtClean="0"/>
              <a:t>Когда Нарцисс захотел пить, он нагнулся к ручью, в водах которого увидел свое отражение.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 smtClean="0"/>
              <a:t>Приложение к уроку игра «Веришь – не веришь».</a:t>
            </a:r>
            <a:endParaRPr lang="ru-RU" dirty="0" smtClean="0"/>
          </a:p>
          <a:p>
            <a:r>
              <a:rPr lang="ru-RU" dirty="0" smtClean="0"/>
              <a:t>Верите ли вы, что в СПП с несколькими придаточными выделяют такие виды подчинения, как последовательное, параллельное и однородное? (да).</a:t>
            </a:r>
          </a:p>
          <a:p>
            <a:r>
              <a:rPr lang="ru-RU" dirty="0" smtClean="0"/>
              <a:t>Верите ли вы, что при последовательном подчинении придаточные предложения одинаково относятся к главному? (нет).</a:t>
            </a:r>
          </a:p>
          <a:p>
            <a:r>
              <a:rPr lang="ru-RU" dirty="0" smtClean="0"/>
              <a:t>Верите ли вы, что при последовательном подчинении первое придаточное зависит от главного и называется придаточным первой степени, а придаточное второй степени зависит от первого придаточного? (да).</a:t>
            </a:r>
          </a:p>
          <a:p>
            <a:r>
              <a:rPr lang="ru-RU" dirty="0" smtClean="0"/>
              <a:t>Верите ли вы, что при последовательном подчинении рядом могут оказаться два подчинительных союза? (да).</a:t>
            </a:r>
          </a:p>
          <a:p>
            <a:r>
              <a:rPr lang="ru-RU" dirty="0" smtClean="0"/>
              <a:t>Верите ли вы, что параллельное подчинение еще называют неоднородным? (да).</a:t>
            </a:r>
          </a:p>
          <a:p>
            <a:r>
              <a:rPr lang="ru-RU" dirty="0" smtClean="0"/>
              <a:t>Верите ли вы, что при параллельном подчинении придаточные предложения по-разному относятся к одному и тому же главному? (да).</a:t>
            </a:r>
          </a:p>
          <a:p>
            <a:r>
              <a:rPr lang="ru-RU" dirty="0" smtClean="0"/>
              <a:t>Верите ли вы, что при однородном подчинении придаточные предложения отвечают на разные вопросы? (нет).</a:t>
            </a:r>
          </a:p>
          <a:p>
            <a:r>
              <a:rPr lang="ru-RU" dirty="0" smtClean="0"/>
              <a:t>Верите ли вы, что при однородном подчинении придаточные предложения могут быть соединены сочинительным союзом «и» </a:t>
            </a:r>
            <a:r>
              <a:rPr lang="ru-RU" dirty="0" err="1" smtClean="0"/>
              <a:t>и</a:t>
            </a:r>
            <a:r>
              <a:rPr lang="ru-RU" dirty="0" smtClean="0"/>
              <a:t> тогда запятая между ними не ставится? (да).</a:t>
            </a:r>
          </a:p>
          <a:p>
            <a:r>
              <a:rPr lang="ru-RU" dirty="0" smtClean="0"/>
              <a:t>Верите ли вы, что при однородном подчинении придаточные предложения, связанные союзом «и» могут иметь общий подчинительный союз? (да).</a:t>
            </a:r>
          </a:p>
          <a:p>
            <a:r>
              <a:rPr lang="ru-RU" dirty="0" smtClean="0"/>
              <a:t>Верите ли вы, что в сложноподчиненных предложениях с несколькими придаточными может быть только один вид подчинения? (нет).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Задания: расставить запятые, подчеркнуть грамматическую основу в предложениях, отыскать соответствующую схему.</a:t>
            </a:r>
          </a:p>
          <a:p>
            <a:r>
              <a:rPr lang="ru-RU" dirty="0" smtClean="0"/>
              <a:t>[ ___ ===, (с. ===), (с.с. ===), и ===].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[ ___ === ], (с.с. === ____ ) и (с.с. === ____).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[ ___ ===], (с. === ____ и === ____).</a:t>
            </a:r>
          </a:p>
          <a:p>
            <a:r>
              <a:rPr lang="ru-RU" dirty="0" smtClean="0"/>
              <a:t> </a:t>
            </a:r>
          </a:p>
          <a:p>
            <a:r>
              <a:rPr lang="en-US" dirty="0" smtClean="0"/>
              <a:t>[</a:t>
            </a:r>
            <a:r>
              <a:rPr lang="ru-RU" dirty="0" smtClean="0"/>
              <a:t> ===</a:t>
            </a:r>
            <a:r>
              <a:rPr lang="en-US" dirty="0" smtClean="0"/>
              <a:t>]</a:t>
            </a:r>
            <a:r>
              <a:rPr lang="ru-RU" dirty="0" smtClean="0"/>
              <a:t>, (с. ____ ===), (с. === ____).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 1.Важно, что они жили, что вокру</a:t>
            </a:r>
            <a:r>
              <a:rPr lang="ru-RU" b="1" dirty="0" smtClean="0"/>
              <a:t>г </a:t>
            </a:r>
            <a:r>
              <a:rPr lang="ru-RU" dirty="0" smtClean="0"/>
              <a:t>них к</a:t>
            </a:r>
            <a:r>
              <a:rPr lang="ru-RU" b="1" dirty="0" smtClean="0"/>
              <a:t>и</a:t>
            </a:r>
            <a:r>
              <a:rPr lang="ru-RU" dirty="0" smtClean="0"/>
              <a:t>пела литературная жизнь.</a:t>
            </a:r>
          </a:p>
          <a:p>
            <a:r>
              <a:rPr lang="ru-RU" dirty="0" smtClean="0"/>
              <a:t>     2.Я пож</a:t>
            </a:r>
            <a:r>
              <a:rPr lang="ru-RU" b="1" dirty="0" smtClean="0"/>
              <a:t>а</a:t>
            </a:r>
            <a:r>
              <a:rPr lang="ru-RU" dirty="0" smtClean="0"/>
              <a:t>лел, что напрасно погубил цветок, который был хоро</a:t>
            </a:r>
            <a:r>
              <a:rPr lang="ru-RU" b="1" dirty="0" smtClean="0"/>
              <a:t>ш(?) </a:t>
            </a:r>
            <a:r>
              <a:rPr lang="ru-RU" dirty="0" smtClean="0"/>
              <a:t>в своем месте, и бросил его.</a:t>
            </a:r>
          </a:p>
          <a:p>
            <a:r>
              <a:rPr lang="ru-RU" dirty="0" smtClean="0"/>
              <a:t>      3.В этот раз я уже обрад</a:t>
            </a:r>
            <a:r>
              <a:rPr lang="ru-RU" b="1" dirty="0" smtClean="0"/>
              <a:t>о</a:t>
            </a:r>
            <a:r>
              <a:rPr lang="ru-RU" dirty="0" smtClean="0"/>
              <a:t>вался, когда раздался звонок и ко мне ввалился Юрка.</a:t>
            </a:r>
          </a:p>
          <a:p>
            <a:r>
              <a:rPr lang="ru-RU" dirty="0" smtClean="0"/>
              <a:t>     4. Оп</a:t>
            </a:r>
            <a:r>
              <a:rPr lang="ru-RU" b="1" dirty="0" smtClean="0"/>
              <a:t>о</a:t>
            </a:r>
            <a:r>
              <a:rPr lang="ru-RU" dirty="0" smtClean="0"/>
              <a:t>лченц</a:t>
            </a:r>
            <a:r>
              <a:rPr lang="ru-RU" b="1" dirty="0" smtClean="0"/>
              <a:t>ы </a:t>
            </a:r>
            <a:r>
              <a:rPr lang="ru-RU" dirty="0" smtClean="0"/>
              <a:t>пр</a:t>
            </a:r>
            <a:r>
              <a:rPr lang="ru-RU" b="1" dirty="0" smtClean="0"/>
              <a:t>и</a:t>
            </a:r>
            <a:r>
              <a:rPr lang="ru-RU" dirty="0" smtClean="0"/>
              <a:t>несли</a:t>
            </a:r>
            <a:r>
              <a:rPr lang="ru-RU" b="1" dirty="0" smtClean="0"/>
              <a:t> </a:t>
            </a:r>
            <a:r>
              <a:rPr lang="ru-RU" dirty="0" smtClean="0"/>
              <a:t>князя Андрея к лесу, где стояли фуры и где был перевязочный пункт.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Задания. </a:t>
            </a:r>
            <a:r>
              <a:rPr lang="ru-RU" dirty="0" smtClean="0"/>
              <a:t> 1.Подсчитать, сколько грамматических основ в       предложении.</a:t>
            </a:r>
          </a:p>
          <a:p>
            <a:r>
              <a:rPr lang="ru-RU" dirty="0" smtClean="0"/>
              <a:t>                   2.Выписать грамматические основы.</a:t>
            </a:r>
          </a:p>
          <a:p>
            <a:r>
              <a:rPr lang="ru-RU" dirty="0" smtClean="0"/>
              <a:t>                   3. Определить вид подчинения. </a:t>
            </a:r>
          </a:p>
          <a:p>
            <a:r>
              <a:rPr lang="ru-RU" dirty="0" smtClean="0"/>
              <a:t>                   4.Заменить словосочетание </a:t>
            </a:r>
            <a:r>
              <a:rPr lang="ru-RU" b="1" dirty="0" smtClean="0"/>
              <a:t>лицейский товарищ </a:t>
            </a:r>
            <a:r>
              <a:rPr lang="ru-RU" dirty="0" smtClean="0"/>
              <a:t>со способом связи согласования на синонимичное со способом связи управления.</a:t>
            </a:r>
          </a:p>
          <a:p>
            <a:r>
              <a:rPr lang="ru-RU" dirty="0" smtClean="0"/>
              <a:t>                    5.Выписать цифры, соответствующие выделению вводного слова.</a:t>
            </a:r>
          </a:p>
          <a:p>
            <a:r>
              <a:rPr lang="ru-RU" dirty="0" smtClean="0"/>
              <a:t>                     6.Выписать цифры, соответствующие обособленному обстоятельству, выраженному деепричастным оборотом.</a:t>
            </a:r>
          </a:p>
          <a:p>
            <a:r>
              <a:rPr lang="ru-RU" dirty="0" smtClean="0"/>
              <a:t>                      7.Выписать слово с безударной чередующейся гласной в корне.</a:t>
            </a:r>
          </a:p>
          <a:p>
            <a:r>
              <a:rPr lang="ru-RU" dirty="0" smtClean="0"/>
              <a:t>                      8.Выписать слово с непроизносимым согласным в корне.</a:t>
            </a:r>
          </a:p>
          <a:p>
            <a:r>
              <a:rPr lang="ru-RU" dirty="0" smtClean="0"/>
              <a:t>                       9.Выписать слово, правописание приставки в котором зависит от лексического значения.</a:t>
            </a:r>
          </a:p>
          <a:p>
            <a:r>
              <a:rPr lang="ru-RU" dirty="0" smtClean="0"/>
              <a:t>                      10.Выписать подчинительные союзы.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Ответы.</a:t>
            </a:r>
            <a:endParaRPr lang="ru-RU" dirty="0" smtClean="0"/>
          </a:p>
          <a:p>
            <a:r>
              <a:rPr lang="ru-RU" dirty="0" smtClean="0"/>
              <a:t>                       1.3</a:t>
            </a:r>
          </a:p>
          <a:p>
            <a:r>
              <a:rPr lang="ru-RU" dirty="0" smtClean="0"/>
              <a:t>                       2.И. И. </a:t>
            </a:r>
            <a:r>
              <a:rPr lang="ru-RU" dirty="0" err="1" smtClean="0"/>
              <a:t>Пущин</a:t>
            </a:r>
            <a:r>
              <a:rPr lang="ru-RU" dirty="0" smtClean="0"/>
              <a:t> покинул и поступил </a:t>
            </a:r>
          </a:p>
          <a:p>
            <a:r>
              <a:rPr lang="ru-RU" dirty="0" smtClean="0"/>
              <a:t>                          доказать</a:t>
            </a:r>
          </a:p>
          <a:p>
            <a:r>
              <a:rPr lang="ru-RU" dirty="0" smtClean="0"/>
              <a:t>                          можно приносить</a:t>
            </a:r>
          </a:p>
          <a:p>
            <a:r>
              <a:rPr lang="ru-RU" dirty="0" smtClean="0"/>
              <a:t>                        3.Последовательное </a:t>
            </a:r>
          </a:p>
          <a:p>
            <a:r>
              <a:rPr lang="ru-RU" dirty="0" smtClean="0"/>
              <a:t>                        4.Товарищ по Лицею </a:t>
            </a:r>
          </a:p>
          <a:p>
            <a:r>
              <a:rPr lang="ru-RU" dirty="0" smtClean="0"/>
              <a:t>                         5.3, 4</a:t>
            </a:r>
          </a:p>
          <a:p>
            <a:r>
              <a:rPr lang="ru-RU" dirty="0" smtClean="0"/>
              <a:t>                         6.7</a:t>
            </a:r>
          </a:p>
          <a:p>
            <a:r>
              <a:rPr lang="ru-RU" dirty="0" smtClean="0"/>
              <a:t>                         7.Блестящую</a:t>
            </a:r>
          </a:p>
          <a:p>
            <a:r>
              <a:rPr lang="ru-RU" dirty="0" smtClean="0"/>
              <a:t>                         8.Чувства</a:t>
            </a:r>
          </a:p>
          <a:p>
            <a:r>
              <a:rPr lang="ru-RU" dirty="0" smtClean="0"/>
              <a:t>                          9.Приносить</a:t>
            </a:r>
          </a:p>
          <a:p>
            <a:r>
              <a:rPr lang="ru-RU" smtClean="0"/>
              <a:t>                          10.Чтобы, что</a:t>
            </a:r>
          </a:p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Приложение к уроку игра «Веришь – не веришь».</a:t>
            </a:r>
            <a:endParaRPr lang="ru-RU" dirty="0" smtClean="0"/>
          </a:p>
          <a:p>
            <a:r>
              <a:rPr lang="ru-RU" dirty="0" smtClean="0"/>
              <a:t>Верите ли вы, что в СПП с несколькими придаточными выделяют такие виды подчинения, как последовательное, параллельное и однородное? (да).</a:t>
            </a:r>
          </a:p>
          <a:p>
            <a:r>
              <a:rPr lang="ru-RU" dirty="0" smtClean="0"/>
              <a:t>Верите ли вы, что при последовательном подчинении придаточные предложения одинаково относятся к главному? (нет).</a:t>
            </a:r>
          </a:p>
          <a:p>
            <a:r>
              <a:rPr lang="ru-RU" dirty="0" smtClean="0"/>
              <a:t>Верите ли вы, что при последовательном подчинении первое придаточное зависит от главного и называется придаточным первой степени, а придаточное второй степени зависит от первого придаточного? (да).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582341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Верите ли вы, что при последовательном подчинении рядом могут оказаться два подчинительных союза? (да).</a:t>
            </a:r>
          </a:p>
          <a:p>
            <a:r>
              <a:rPr lang="ru-RU" dirty="0" smtClean="0"/>
              <a:t>Верите ли вы, что параллельное подчинение еще называют неоднородным? (да).</a:t>
            </a:r>
          </a:p>
          <a:p>
            <a:r>
              <a:rPr lang="ru-RU" dirty="0" smtClean="0"/>
              <a:t>Верите ли вы, что при параллельном подчинении придаточные предложения по-разному относятся к одному и тому же главному? (да).</a:t>
            </a:r>
          </a:p>
          <a:p>
            <a:r>
              <a:rPr lang="ru-RU" dirty="0" smtClean="0"/>
              <a:t>Верите ли вы, что при однородном подчинении придаточные предложения отвечают на разные вопросы? (нет).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Верите ли вы, что при однородном подчинении придаточные предложения могут быть соединены сочинительным союзом «</a:t>
            </a:r>
            <a:r>
              <a:rPr lang="ru-RU" dirty="0" smtClean="0"/>
              <a:t>и</a:t>
            </a:r>
            <a:r>
              <a:rPr lang="ru-RU" dirty="0" smtClean="0"/>
              <a:t>»</a:t>
            </a:r>
            <a:r>
              <a:rPr lang="ru-RU" dirty="0" smtClean="0"/>
              <a:t>,  </a:t>
            </a:r>
            <a:r>
              <a:rPr lang="ru-RU" dirty="0" smtClean="0"/>
              <a:t>тогда запятая между ними не ставится? (да).</a:t>
            </a:r>
          </a:p>
          <a:p>
            <a:r>
              <a:rPr lang="ru-RU" dirty="0" smtClean="0"/>
              <a:t>Верите ли вы, что при однородном подчинении придаточные предложения, связанные союзом «и» могут иметь общий подчинительный союз? (да).</a:t>
            </a:r>
          </a:p>
          <a:p>
            <a:r>
              <a:rPr lang="ru-RU" dirty="0" smtClean="0"/>
              <a:t>Верите ли вы, что в сложноподчиненных предложениях с несколькими придаточными может быть только один вид подчинения? (нет).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27483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/>
              <a:t>Домашнее задание</a:t>
            </a:r>
            <a:r>
              <a:rPr lang="ru-RU" sz="2000" dirty="0" smtClean="0"/>
              <a:t>: 1) выполнение теста "Виды подчинения в предложениях с несколькими придаточными" для самопроверки; 2) составление схем предложений, выписанных в справочники из учебного словаря "Сложноподчиненные предложения с несколькими придаточными".</a:t>
            </a: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942</Words>
  <Application>Microsoft Office PowerPoint</Application>
  <PresentationFormat>Экран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Тема урока: «Сложноподчиненные предложения с несколькими придаточными»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«Сложноподчиненные предложения с несколькими придаточными» </dc:title>
  <cp:lastModifiedBy>1</cp:lastModifiedBy>
  <cp:revision>5</cp:revision>
  <dcterms:modified xsi:type="dcterms:W3CDTF">2016-10-06T06:36:55Z</dcterms:modified>
</cp:coreProperties>
</file>